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257" r:id="rId5"/>
    <p:sldId id="264" r:id="rId6"/>
    <p:sldId id="260" r:id="rId7"/>
    <p:sldId id="261" r:id="rId8"/>
    <p:sldId id="265" r:id="rId9"/>
    <p:sldId id="262" r:id="rId10"/>
    <p:sldId id="268" r:id="rId11"/>
    <p:sldId id="266" r:id="rId12"/>
    <p:sldId id="273" r:id="rId13"/>
    <p:sldId id="269" r:id="rId14"/>
    <p:sldId id="271" r:id="rId15"/>
    <p:sldId id="270" r:id="rId16"/>
    <p:sldId id="272" r:id="rId17"/>
    <p:sldId id="275" r:id="rId18"/>
    <p:sldId id="280" r:id="rId19"/>
    <p:sldId id="274" r:id="rId20"/>
    <p:sldId id="279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1BF7E9-C468-49E4-AEAA-94B76002F714}">
          <p14:sldIdLst>
            <p14:sldId id="256"/>
            <p14:sldId id="259"/>
            <p14:sldId id="258"/>
            <p14:sldId id="257"/>
            <p14:sldId id="264"/>
            <p14:sldId id="260"/>
            <p14:sldId id="261"/>
            <p14:sldId id="265"/>
            <p14:sldId id="262"/>
            <p14:sldId id="268"/>
            <p14:sldId id="266"/>
            <p14:sldId id="273"/>
            <p14:sldId id="269"/>
            <p14:sldId id="271"/>
            <p14:sldId id="270"/>
            <p14:sldId id="272"/>
            <p14:sldId id="275"/>
            <p14:sldId id="280"/>
            <p14:sldId id="274"/>
            <p14:sldId id="279"/>
            <p14:sldId id="277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9479-8C40-44C2-94E7-80CC1635E7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AB10C-AFD8-4A33-931B-C061E1CB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33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4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55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68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69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0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1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34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AB10C-AFD8-4A33-931B-C061E1CB82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3B62-7EC3-438E-8F77-D5A8C8AAC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DF2E9-6EF1-43EF-B7B8-910DBB7BB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5AAEF-ACCC-4B14-85D8-5684D645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85542-A6D0-40AD-BA88-C5742281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D1E5-9C09-424B-954E-A071DAB4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4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62A3-E956-4ACC-A645-DB288E2D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CBB0C-B999-42BC-8BE5-15488F59B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597A5-86E4-4BEC-8766-C3A62E0D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12C8-B135-4508-A965-DCB34D07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D69D-89A5-4951-9480-22CF8963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7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E9E1A-FBC2-4A03-898B-BC3A3E9D1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D2AEA-3A7A-44BB-8DD7-ED4080332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B7E-C724-4C3F-86A9-D9620313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DD300-CC78-42FC-A247-28197452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4621F-328E-44F1-B700-AB9B7AB6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2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AA6F-FE60-4C17-8C64-2B194D5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D374-D36F-43C4-A2E2-92E56584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6769-E117-4779-BA28-FAD535EA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26DD-24FA-4ECB-BBCE-197CA764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1367B-5BDB-47E1-B254-D2999D4E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3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AAC2-72C6-4075-8C59-3E1F0B3C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A8990-404E-43B7-B0EF-748B8C5B4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7DF70-8F67-49E9-ACC7-EF834B70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9395F-8331-4CB3-839C-4D53A0CF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D4C4-A18E-48B8-B3E4-F2A98A34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2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1C2-3AAB-4DF7-8B7D-A2F825DB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79EB2-E873-47F8-8884-A808018A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DB8EC-864D-4294-B900-CDB66E4CA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CEAB0-3F55-4FB6-A357-8D0A869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66B6-FEA6-4373-B248-3921DE98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FDD05-06D9-4E7F-AECA-DF6EB9E9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3250-3B4B-49D9-A7FE-CB3BA7E6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D13B-D169-48E4-8285-5463E79C1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E3EE0-3893-4BA7-9C99-34AB9EF0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D5C13-4923-4EE4-A298-E4BEDE796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B12A9-3F37-488A-93BE-C2E369EE2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B4AF5-C884-4533-879A-DF17A27F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B6851-1F73-4120-83C8-F020CD6E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136DB-9889-42DF-9307-3F1FBE98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43A9-071E-4D45-9146-F390909E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1E66D-179B-4FBE-ABC2-8CAD261F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2155B-F4FC-4624-B0F8-A323E920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30688-C7CF-4621-B3F7-88DD2030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4CDB5-8E3B-4D2E-98C1-1F991654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00C30-B168-48E4-9A5B-4118B0BC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E03D-C616-4824-8425-6FEB9BAB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6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78CB-83BA-4FBA-A9C3-BA39A7EC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D0C2-E091-422E-AA15-CE2342062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730F2-05DF-40E1-97FB-6AB7D4C4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1CEE-C4AA-4EB4-B150-AA7906691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75CF6-DCEA-47F2-A6A2-2A769BE6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7B85-452B-4FCC-B4BF-53671B48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D685-459A-4A98-BA2F-C7C149D5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F9C23-D3FF-42AF-8133-88456FB0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35F25-0C57-404D-8284-B91953692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B7C90-A8A8-4B84-9860-E8508FEA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FD6A4-3472-4392-8B84-78E26D7A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07D93-FF36-4B9C-AE7E-7463B8ED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BB161-F067-430D-B459-91996134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CAF58-D230-49CC-8FBB-539E67762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050BA-2260-42BF-95D5-9131EC075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4B4B4-53F2-49F5-82D3-005F25C1A5A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CA679-191C-4D04-8F7C-80F894CF8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FF6A-40C0-485A-A1E9-9DFAB70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4C94-6BFD-47AE-834E-253C9AAC6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5" y="138224"/>
            <a:ext cx="11823405" cy="287078"/>
          </a:xfrm>
        </p:spPr>
        <p:txBody>
          <a:bodyPr anchor="t">
            <a:noAutofit/>
          </a:bodyPr>
          <a:lstStyle/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Alpha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92D65-1E9E-4F30-9AAF-664E7515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5" y="425302"/>
            <a:ext cx="84772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F2278-A9D2-4546-9BE5-0AFC3A0D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800100"/>
            <a:ext cx="10629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2017B-3423-46F0-8741-D6268C16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89"/>
            <a:ext cx="12192000" cy="57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7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8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Translate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2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2825E-75F8-4FE9-9603-5D54BA492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604837"/>
            <a:ext cx="10925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B41CB-94A9-466D-8478-06B6E544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7" y="157162"/>
            <a:ext cx="68675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0BC95-B4AD-479F-8682-54E90D79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082"/>
            <a:ext cx="12192000" cy="50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In 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6D088-4EBA-4986-B15C-E039D2FB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495425"/>
            <a:ext cx="107632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4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9A3D90-A93D-4F09-9C7A-26E5EBE4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438275"/>
            <a:ext cx="107537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4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98460-EF46-4D1D-A20B-D70A784C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035"/>
            <a:ext cx="12192000" cy="515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5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8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Alpha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46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6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D2B7C7-FC52-42E8-BD05-AAAD6F0C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759"/>
            <a:ext cx="12192000" cy="51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07FF5-8F28-4F45-9497-945E9DBC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131"/>
            <a:ext cx="12192000" cy="49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5" y="138224"/>
            <a:ext cx="11823405" cy="287078"/>
          </a:xfrm>
        </p:spPr>
        <p:txBody>
          <a:bodyPr anchor="t">
            <a:noAutofit/>
          </a:bodyPr>
          <a:lstStyle/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Alpha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12FB7-00FD-4A0E-B164-910B3436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5" y="425302"/>
            <a:ext cx="107727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5" y="138224"/>
            <a:ext cx="11823405" cy="287078"/>
          </a:xfrm>
        </p:spPr>
        <p:txBody>
          <a:bodyPr anchor="t">
            <a:noAutofit/>
          </a:bodyPr>
          <a:lstStyle/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Alpha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68C7C-E3DD-4945-BE8F-FA2FFC04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64"/>
            <a:ext cx="12192000" cy="49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8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Rotate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6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5" y="138224"/>
            <a:ext cx="11823405" cy="287078"/>
          </a:xfrm>
        </p:spPr>
        <p:txBody>
          <a:bodyPr anchor="t">
            <a:noAutofit/>
          </a:bodyPr>
          <a:lstStyle/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Rotate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652FB-1FE6-46B1-8148-953FC7E9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971550"/>
            <a:ext cx="12172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3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5" y="138224"/>
            <a:ext cx="11823405" cy="287078"/>
          </a:xfrm>
        </p:spPr>
        <p:txBody>
          <a:bodyPr anchor="t">
            <a:noAutofit/>
          </a:bodyPr>
          <a:lstStyle/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Rotate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527E8-0FAE-47A5-8605-E526795B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67"/>
            <a:ext cx="12192000" cy="50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0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8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4DB7-67A6-4653-9F1E-B03F292D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Animation Scale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A4001-31B6-4033-8440-FBCEA5284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E62AF-7FED-4981-813E-77FFFCAA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781050"/>
            <a:ext cx="10639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</Words>
  <Application>Microsoft Office PowerPoint</Application>
  <PresentationFormat>Widescreen</PresentationFormat>
  <Paragraphs>25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 Animation Alpha </vt:lpstr>
      <vt:lpstr> Animation Alpha </vt:lpstr>
      <vt:lpstr> Animation Alpha </vt:lpstr>
      <vt:lpstr> Animation Alpha </vt:lpstr>
      <vt:lpstr> Animation Rotate </vt:lpstr>
      <vt:lpstr> Animation Rotate </vt:lpstr>
      <vt:lpstr> Animation Rotate </vt:lpstr>
      <vt:lpstr> Animation Scale </vt:lpstr>
      <vt:lpstr>PowerPoint Presentation</vt:lpstr>
      <vt:lpstr>PowerPoint Presentation</vt:lpstr>
      <vt:lpstr>PowerPoint Presentation</vt:lpstr>
      <vt:lpstr> Animation Translate </vt:lpstr>
      <vt:lpstr>PowerPoint Presentation</vt:lpstr>
      <vt:lpstr>PowerPoint Presentation</vt:lpstr>
      <vt:lpstr>PowerPoint Presentation</vt:lpstr>
      <vt:lpstr> Animation In Intent</vt:lpstr>
      <vt:lpstr>PowerPoint Presentation</vt:lpstr>
      <vt:lpstr>PowerPoint Presentation</vt:lpstr>
      <vt:lpstr>PowerPoint Presentation</vt:lpstr>
      <vt:lpstr> Animation ListView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Animation Alpha </dc:title>
  <dc:creator>Vũ Xuân Hà</dc:creator>
  <cp:lastModifiedBy>Vũ Xuân Hà</cp:lastModifiedBy>
  <cp:revision>7</cp:revision>
  <dcterms:created xsi:type="dcterms:W3CDTF">2017-08-16T02:56:18Z</dcterms:created>
  <dcterms:modified xsi:type="dcterms:W3CDTF">2017-08-16T04:22:06Z</dcterms:modified>
</cp:coreProperties>
</file>